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93" r:id="rId2"/>
    <p:sldId id="294" r:id="rId3"/>
    <p:sldId id="289" r:id="rId4"/>
    <p:sldId id="290" r:id="rId5"/>
    <p:sldId id="274" r:id="rId6"/>
    <p:sldId id="288" r:id="rId7"/>
    <p:sldId id="291" r:id="rId8"/>
    <p:sldId id="292" r:id="rId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The Collapse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USPSA targets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Max trap</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Pull cord window set up as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4200E91-046F-4422-9930-5246114351CB}"/>
              </a:ext>
            </a:extLst>
          </p:cNvPr>
          <p:cNvPicPr>
            <a:picLocks noChangeAspect="1"/>
          </p:cNvPicPr>
          <p:nvPr/>
        </p:nvPicPr>
        <p:blipFill>
          <a:blip r:embed="rId5"/>
          <a:stretch>
            <a:fillRect/>
          </a:stretch>
        </p:blipFill>
        <p:spPr>
          <a:xfrm>
            <a:off x="823321" y="3179427"/>
            <a:ext cx="5740086" cy="59715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078313"/>
          </a:xfrm>
          <a:prstGeom prst="rect">
            <a:avLst/>
          </a:prstGeom>
          <a:noFill/>
        </p:spPr>
        <p:txBody>
          <a:bodyPr wrap="square" rtlCol="0">
            <a:spAutoFit/>
          </a:bodyPr>
          <a:lstStyle/>
          <a:p>
            <a:pPr algn="ctr"/>
            <a:r>
              <a:rPr lang="en-US" b="1" dirty="0"/>
              <a:t>The Collapse</a:t>
            </a:r>
          </a:p>
          <a:p>
            <a:pPr algn="ctr"/>
            <a:r>
              <a:rPr lang="en-US" b="1" dirty="0"/>
              <a:t>Written Stage Briefing</a:t>
            </a:r>
          </a:p>
          <a:p>
            <a:r>
              <a:rPr lang="en-US" dirty="0"/>
              <a:t>The Collapse is an 18 round, 90 point, Comstock course of fire. There are 9 USPSA targets. The best 2 hits on paper will score, and steel must fall to score. The start signal is audible.</a:t>
            </a:r>
          </a:p>
          <a:p>
            <a:endParaRPr lang="en-US" dirty="0"/>
          </a:p>
          <a:p>
            <a:r>
              <a:rPr lang="en-US" dirty="0"/>
              <a:t>The max trap is activated by the window prop and is visible at rest. Please check the activator prior to walkthrough and set it the same way every time.</a:t>
            </a:r>
          </a:p>
          <a:p>
            <a:endParaRPr lang="en-US" dirty="0"/>
          </a:p>
          <a:p>
            <a:r>
              <a:rPr lang="en-US" dirty="0"/>
              <a:t>Handgun start position is heels on X’s, wrists below belt. Handgun is loaded and holstered.</a:t>
            </a:r>
          </a:p>
          <a:p>
            <a:endParaRPr lang="en-US" dirty="0"/>
          </a:p>
          <a:p>
            <a:r>
              <a:rPr lang="en-US" dirty="0"/>
              <a:t>PCC start position is heels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0500587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Soulless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swinger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2 tuxedos, 1 50%</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21052F9-E29C-41CC-A915-9F8B988A8C57}"/>
              </a:ext>
            </a:extLst>
          </p:cNvPr>
          <p:cNvPicPr>
            <a:picLocks noChangeAspect="1"/>
          </p:cNvPicPr>
          <p:nvPr/>
        </p:nvPicPr>
        <p:blipFill>
          <a:blip r:embed="rId5"/>
          <a:stretch>
            <a:fillRect/>
          </a:stretch>
        </p:blipFill>
        <p:spPr>
          <a:xfrm>
            <a:off x="144712" y="4620521"/>
            <a:ext cx="7025776" cy="4548717"/>
          </a:xfrm>
          <a:prstGeom prst="rect">
            <a:avLst/>
          </a:prstGeom>
        </p:spPr>
      </p:pic>
      <p:pic>
        <p:nvPicPr>
          <p:cNvPr id="1026" name="Picture 2">
            <a:extLst>
              <a:ext uri="{FF2B5EF4-FFF2-40B4-BE49-F238E27FC236}">
                <a16:creationId xmlns:a16="http://schemas.microsoft.com/office/drawing/2014/main" id="{0AC67FC6-DD1D-4EF3-B541-20CB080672C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236" y="3130761"/>
            <a:ext cx="1648804" cy="1892475"/>
          </a:xfrm>
          <a:prstGeom prst="rect">
            <a:avLst/>
          </a:prstGeom>
          <a:noFill/>
          <a:ln w="28575">
            <a:solidFill>
              <a:schemeClr val="tx1"/>
            </a:solidFill>
          </a:ln>
          <a:extLst>
            <a:ext uri="{909E8E84-426E-40DD-AFC4-6F175D3DCCD1}">
              <a14:hiddenFill xmlns:a14="http://schemas.microsoft.com/office/drawing/2010/main">
                <a:solidFill>
                  <a:srgbClr val="FFFFFF"/>
                </a:solidFill>
              </a14:hiddenFill>
            </a:ext>
          </a:extLst>
        </p:spPr>
      </p:pic>
      <p:cxnSp>
        <p:nvCxnSpPr>
          <p:cNvPr id="4" name="Connector: Elbow 3">
            <a:extLst>
              <a:ext uri="{FF2B5EF4-FFF2-40B4-BE49-F238E27FC236}">
                <a16:creationId xmlns:a16="http://schemas.microsoft.com/office/drawing/2014/main" id="{7C57E306-979E-4D65-BC66-CB8F72002066}"/>
              </a:ext>
            </a:extLst>
          </p:cNvPr>
          <p:cNvCxnSpPr/>
          <p:nvPr/>
        </p:nvCxnSpPr>
        <p:spPr>
          <a:xfrm>
            <a:off x="2005040" y="5023236"/>
            <a:ext cx="704604" cy="245050"/>
          </a:xfrm>
          <a:prstGeom prst="bentConnector3">
            <a:avLst/>
          </a:prstGeom>
          <a:ln>
            <a:tailEnd type="triangle"/>
          </a:ln>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355312"/>
          </a:xfrm>
          <a:prstGeom prst="rect">
            <a:avLst/>
          </a:prstGeom>
          <a:noFill/>
        </p:spPr>
        <p:txBody>
          <a:bodyPr wrap="square" rtlCol="0">
            <a:spAutoFit/>
          </a:bodyPr>
          <a:lstStyle/>
          <a:p>
            <a:pPr algn="ctr"/>
            <a:r>
              <a:rPr lang="en-US" b="1" dirty="0"/>
              <a:t>Soulless</a:t>
            </a:r>
          </a:p>
          <a:p>
            <a:pPr algn="ctr"/>
            <a:r>
              <a:rPr lang="en-US" b="1" dirty="0"/>
              <a:t>Written Stage Briefing</a:t>
            </a:r>
          </a:p>
          <a:p>
            <a:r>
              <a:rPr lang="en-US" dirty="0"/>
              <a:t>Soulless is a 26 round, 130 point, Comstock course of fire. There are 12 USPSA targets and 2 mini poppers. The best 2 hits on paper will score, and steel must fall to score. The start signal is audible.</a:t>
            </a:r>
          </a:p>
          <a:p>
            <a:endParaRPr lang="en-US" dirty="0"/>
          </a:p>
          <a:p>
            <a:r>
              <a:rPr lang="en-US" dirty="0"/>
              <a:t>The swinger is activated by the left mini popper, and is visible at rest. Please check the activator prior to walkthrough and set it the same way every time.</a:t>
            </a:r>
          </a:p>
          <a:p>
            <a:endParaRPr lang="en-US" dirty="0"/>
          </a:p>
          <a:p>
            <a:r>
              <a:rPr lang="en-US" dirty="0"/>
              <a:t>Handgun start position is feet on X’s, wrists below belt. Handgun is loaded and holstered.</a:t>
            </a:r>
          </a:p>
          <a:p>
            <a:endParaRPr lang="en-US" dirty="0"/>
          </a:p>
          <a:p>
            <a:r>
              <a:rPr lang="en-US" dirty="0"/>
              <a:t>PCC start position is feet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405485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Taking the Mickey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 + steel challenge plate and stand</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headshot,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124B848-D798-42BC-A4F5-AA5B4555C0E4}"/>
              </a:ext>
            </a:extLst>
          </p:cNvPr>
          <p:cNvPicPr>
            <a:picLocks noChangeAspect="1"/>
          </p:cNvPicPr>
          <p:nvPr/>
        </p:nvPicPr>
        <p:blipFill>
          <a:blip r:embed="rId5"/>
          <a:stretch>
            <a:fillRect/>
          </a:stretch>
        </p:blipFill>
        <p:spPr>
          <a:xfrm>
            <a:off x="180476" y="3623115"/>
            <a:ext cx="7025776" cy="443841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Taking the Mickey</a:t>
            </a:r>
          </a:p>
          <a:p>
            <a:pPr algn="ctr"/>
            <a:r>
              <a:rPr lang="en-US" b="1" dirty="0"/>
              <a:t>Written Stage Briefing</a:t>
            </a:r>
          </a:p>
          <a:p>
            <a:r>
              <a:rPr lang="en-US" dirty="0"/>
              <a:t>Taking the Mickey is a 27 round, 135 point, Comstock course of fire. There are 12 USPSA targets, 1 colt popper, and 2 falling plates. The best 2 hits on paper will score and steel must fall to score.</a:t>
            </a:r>
          </a:p>
          <a:p>
            <a:endParaRPr lang="en-US" dirty="0"/>
          </a:p>
          <a:p>
            <a:r>
              <a:rPr lang="en-US" dirty="0"/>
              <a:t>The swinging metal target is activated by the colt popper, and is visible at rest. The target must be activated before being engaged. Please check the activator prior to walkthrough, and set it the same way every time.</a:t>
            </a:r>
          </a:p>
          <a:p>
            <a:endParaRPr lang="en-US" dirty="0"/>
          </a:p>
          <a:p>
            <a:r>
              <a:rPr lang="en-US" dirty="0"/>
              <a:t>Handgun start position is toes of both feet touching any fault line, wrists above shoulders. Handgun is loaded and holstered.</a:t>
            </a:r>
          </a:p>
          <a:p>
            <a:endParaRPr lang="en-US" dirty="0"/>
          </a:p>
          <a:p>
            <a:r>
              <a:rPr lang="en-US" dirty="0"/>
              <a:t>PCC start position is toes of both feet touching any fault line. 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Very V Shaped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ISPC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 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COLT POPPERS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wall feet, but the 4’ wall may not be needed</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50%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8 foot fault line on the right, 3 10’ to form short legs of the V</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26D95D0C-7573-43FA-BC48-D8AC90975C1B}"/>
              </a:ext>
            </a:extLst>
          </p:cNvPr>
          <p:cNvPicPr>
            <a:picLocks noChangeAspect="1"/>
          </p:cNvPicPr>
          <p:nvPr/>
        </p:nvPicPr>
        <p:blipFill>
          <a:blip r:embed="rId5"/>
          <a:stretch>
            <a:fillRect/>
          </a:stretch>
        </p:blipFill>
        <p:spPr>
          <a:xfrm>
            <a:off x="180476" y="3704912"/>
            <a:ext cx="7025776" cy="38954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Very V Shaped</a:t>
            </a:r>
          </a:p>
          <a:p>
            <a:pPr algn="ctr"/>
            <a:r>
              <a:rPr lang="en-US" b="1" dirty="0"/>
              <a:t>Written Stage Briefing</a:t>
            </a:r>
          </a:p>
          <a:p>
            <a:r>
              <a:rPr lang="en-US" dirty="0"/>
              <a:t>Very V Shaped is a 31 round, 155 point, Comstock course of fire. There are 13 IPSC targets, 3 Colt poppers, and 2 mini poppers. The best 2 hits on paper will score, and steel must fall to score. The start signal is audible.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433580128"/>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1707</TotalTime>
  <Words>755</Words>
  <Application>Microsoft Office PowerPoint</Application>
  <PresentationFormat>Custom</PresentationFormat>
  <Paragraphs>93</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222</cp:revision>
  <cp:lastPrinted>2016-01-15T21:54:08Z</cp:lastPrinted>
  <dcterms:created xsi:type="dcterms:W3CDTF">2002-08-21T12:11:08Z</dcterms:created>
  <dcterms:modified xsi:type="dcterms:W3CDTF">2020-11-04T16:25:20Z</dcterms:modified>
  <cp:category>Shooting</cp:category>
</cp:coreProperties>
</file>

<file path=docProps/thumbnail.jpeg>
</file>